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3" r:id="rId7"/>
    <p:sldId id="264" r:id="rId8"/>
    <p:sldId id="260" r:id="rId9"/>
    <p:sldId id="261" r:id="rId10"/>
  </p:sldIdLst>
  <p:sldSz cx="12192000" cy="6858000"/>
  <p:notesSz cx="6858000" cy="9144000"/>
  <p:defaultTextStyle>
    <a:defPPr>
      <a:defRPr lang="sl-S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2" d="100"/>
          <a:sy n="82" d="100"/>
        </p:scale>
        <p:origin x="67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Naslovni diapozit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1E811B5C-5887-4EB3-DDBF-3AD4054CF1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Podnaslov 2">
            <a:extLst>
              <a:ext uri="{FF2B5EF4-FFF2-40B4-BE49-F238E27FC236}">
                <a16:creationId xmlns:a16="http://schemas.microsoft.com/office/drawing/2014/main" id="{4192BF87-333F-95C2-561B-90ECDA15EA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l-SI"/>
              <a:t>Kliknite, če želite urediti slog podnaslova matrice</a:t>
            </a:r>
          </a:p>
        </p:txBody>
      </p:sp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ED3FF3ED-99CD-A2AD-6D23-5A4B7D9E8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758DE-7DB5-42AA-9B07-3D68A1AEC446}" type="datetimeFigureOut">
              <a:rPr lang="sl-SI" smtClean="0"/>
              <a:t>6. 06. 2023</a:t>
            </a:fld>
            <a:endParaRPr lang="sl-SI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4729DFC4-91BB-5B62-2306-4C38ACC52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Označba mesta številke diapozitiva 5">
            <a:extLst>
              <a:ext uri="{FF2B5EF4-FFF2-40B4-BE49-F238E27FC236}">
                <a16:creationId xmlns:a16="http://schemas.microsoft.com/office/drawing/2014/main" id="{C9022C05-91EC-7179-97C9-A658C1E88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B3A69-8B0B-4AF0-AFA6-E1209B6F996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328778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n navpično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73172D8B-9DEF-2888-D18B-5101552B0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navpičnega besedila 2">
            <a:extLst>
              <a:ext uri="{FF2B5EF4-FFF2-40B4-BE49-F238E27FC236}">
                <a16:creationId xmlns:a16="http://schemas.microsoft.com/office/drawing/2014/main" id="{70F40709-660F-E17B-18D4-09FAEB8B44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5FB48DB0-6FA0-FBE1-71CA-7FAA7E2243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758DE-7DB5-42AA-9B07-3D68A1AEC446}" type="datetimeFigureOut">
              <a:rPr lang="sl-SI" smtClean="0"/>
              <a:t>6. 06. 2023</a:t>
            </a:fld>
            <a:endParaRPr lang="sl-SI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D0C019A3-431C-358D-B15D-F667D0F7FD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Označba mesta številke diapozitiva 5">
            <a:extLst>
              <a:ext uri="{FF2B5EF4-FFF2-40B4-BE49-F238E27FC236}">
                <a16:creationId xmlns:a16="http://schemas.microsoft.com/office/drawing/2014/main" id="{06B24676-2106-2FFD-B28E-D5AF494259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B3A69-8B0B-4AF0-AFA6-E1209B6F996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8654877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Navpični naslov in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vpični naslov 1">
            <a:extLst>
              <a:ext uri="{FF2B5EF4-FFF2-40B4-BE49-F238E27FC236}">
                <a16:creationId xmlns:a16="http://schemas.microsoft.com/office/drawing/2014/main" id="{3A40FB73-0A7E-2264-73C5-27B77E17CA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navpičnega besedila 2">
            <a:extLst>
              <a:ext uri="{FF2B5EF4-FFF2-40B4-BE49-F238E27FC236}">
                <a16:creationId xmlns:a16="http://schemas.microsoft.com/office/drawing/2014/main" id="{E6C18A09-6132-9B77-E027-602927EEBF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1B5B5EED-9E1B-292A-5440-21187D6278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758DE-7DB5-42AA-9B07-3D68A1AEC446}" type="datetimeFigureOut">
              <a:rPr lang="sl-SI" smtClean="0"/>
              <a:t>6. 06. 2023</a:t>
            </a:fld>
            <a:endParaRPr lang="sl-SI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5BA9E858-3822-53E5-62C6-2734D9E84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Označba mesta številke diapozitiva 5">
            <a:extLst>
              <a:ext uri="{FF2B5EF4-FFF2-40B4-BE49-F238E27FC236}">
                <a16:creationId xmlns:a16="http://schemas.microsoft.com/office/drawing/2014/main" id="{7D03F4DF-7553-33D6-4D28-799E430C1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B3A69-8B0B-4AF0-AFA6-E1209B6F996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2573729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n vseb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91DE7C5E-FB7B-6ACA-AB9A-D228B52B36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59F478AE-AB47-DA4A-A028-779B4A5E9F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7B8EA519-A52E-AB1C-19FC-88F998FDC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758DE-7DB5-42AA-9B07-3D68A1AEC446}" type="datetimeFigureOut">
              <a:rPr lang="sl-SI" smtClean="0"/>
              <a:t>6. 06. 2023</a:t>
            </a:fld>
            <a:endParaRPr lang="sl-SI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8B67F0C2-E9B8-BB43-0319-5EDCDAAAE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Označba mesta številke diapozitiva 5">
            <a:extLst>
              <a:ext uri="{FF2B5EF4-FFF2-40B4-BE49-F238E27FC236}">
                <a16:creationId xmlns:a16="http://schemas.microsoft.com/office/drawing/2014/main" id="{0B2C9FD9-35E7-EA34-70F5-380DD1A200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B3A69-8B0B-4AF0-AFA6-E1209B6F996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8005540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Glava odse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DF624152-63F3-AB80-A2BC-626791C2C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besedila 2">
            <a:extLst>
              <a:ext uri="{FF2B5EF4-FFF2-40B4-BE49-F238E27FC236}">
                <a16:creationId xmlns:a16="http://schemas.microsoft.com/office/drawing/2014/main" id="{995D7E88-E440-71B0-CECF-A8B36E8603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F067437B-DA97-A6A0-5378-CC3480443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758DE-7DB5-42AA-9B07-3D68A1AEC446}" type="datetimeFigureOut">
              <a:rPr lang="sl-SI" smtClean="0"/>
              <a:t>6. 06. 2023</a:t>
            </a:fld>
            <a:endParaRPr lang="sl-SI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81D5F431-66CA-C37B-57C2-28F0378E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Označba mesta številke diapozitiva 5">
            <a:extLst>
              <a:ext uri="{FF2B5EF4-FFF2-40B4-BE49-F238E27FC236}">
                <a16:creationId xmlns:a16="http://schemas.microsoft.com/office/drawing/2014/main" id="{15CBF560-0F16-C28F-6C05-BA03CF98DE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B3A69-8B0B-4AF0-AFA6-E1209B6F996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0757438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e vsebi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7EDDF1F7-21DF-4D3A-2804-0A0468D16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C24B8436-3C01-1C87-B416-9CF85D843C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4" name="Označba mesta vsebine 3">
            <a:extLst>
              <a:ext uri="{FF2B5EF4-FFF2-40B4-BE49-F238E27FC236}">
                <a16:creationId xmlns:a16="http://schemas.microsoft.com/office/drawing/2014/main" id="{008EA145-EC4A-94EE-4A3D-DE03882EDB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5" name="Označba mesta datuma 4">
            <a:extLst>
              <a:ext uri="{FF2B5EF4-FFF2-40B4-BE49-F238E27FC236}">
                <a16:creationId xmlns:a16="http://schemas.microsoft.com/office/drawing/2014/main" id="{B9A5910C-FFB8-1D49-0459-A5F53DFA0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758DE-7DB5-42AA-9B07-3D68A1AEC446}" type="datetimeFigureOut">
              <a:rPr lang="sl-SI" smtClean="0"/>
              <a:t>6. 06. 2023</a:t>
            </a:fld>
            <a:endParaRPr lang="sl-SI"/>
          </a:p>
        </p:txBody>
      </p:sp>
      <p:sp>
        <p:nvSpPr>
          <p:cNvPr id="6" name="Označba mesta noge 5">
            <a:extLst>
              <a:ext uri="{FF2B5EF4-FFF2-40B4-BE49-F238E27FC236}">
                <a16:creationId xmlns:a16="http://schemas.microsoft.com/office/drawing/2014/main" id="{1DB2066E-BA9C-8EA4-D8A1-9D03BB277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7" name="Označba mesta številke diapozitiva 6">
            <a:extLst>
              <a:ext uri="{FF2B5EF4-FFF2-40B4-BE49-F238E27FC236}">
                <a16:creationId xmlns:a16="http://schemas.microsoft.com/office/drawing/2014/main" id="{228393DC-A820-DB2F-615B-F35528781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B3A69-8B0B-4AF0-AFA6-E1209B6F996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4945635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rimerja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F29DE9D6-A8A6-D0EA-EF7C-077BAF47F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besedila 2">
            <a:extLst>
              <a:ext uri="{FF2B5EF4-FFF2-40B4-BE49-F238E27FC236}">
                <a16:creationId xmlns:a16="http://schemas.microsoft.com/office/drawing/2014/main" id="{BBF9898A-649E-56D4-02AC-35EFCD50E2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4" name="Označba mesta vsebine 3">
            <a:extLst>
              <a:ext uri="{FF2B5EF4-FFF2-40B4-BE49-F238E27FC236}">
                <a16:creationId xmlns:a16="http://schemas.microsoft.com/office/drawing/2014/main" id="{97317BB0-C728-BC9E-85F8-1A1710782C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5" name="Označba mesta besedila 4">
            <a:extLst>
              <a:ext uri="{FF2B5EF4-FFF2-40B4-BE49-F238E27FC236}">
                <a16:creationId xmlns:a16="http://schemas.microsoft.com/office/drawing/2014/main" id="{D96D487C-F4E5-0B60-A8EA-660E9E3E6E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6" name="Označba mesta vsebine 5">
            <a:extLst>
              <a:ext uri="{FF2B5EF4-FFF2-40B4-BE49-F238E27FC236}">
                <a16:creationId xmlns:a16="http://schemas.microsoft.com/office/drawing/2014/main" id="{56375E34-CED6-0AE5-6BEC-54CAE4F5FD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7" name="Označba mesta datuma 6">
            <a:extLst>
              <a:ext uri="{FF2B5EF4-FFF2-40B4-BE49-F238E27FC236}">
                <a16:creationId xmlns:a16="http://schemas.microsoft.com/office/drawing/2014/main" id="{BD850773-3A0D-92C5-F0D4-0A6B0E1CD8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758DE-7DB5-42AA-9B07-3D68A1AEC446}" type="datetimeFigureOut">
              <a:rPr lang="sl-SI" smtClean="0"/>
              <a:t>6. 06. 2023</a:t>
            </a:fld>
            <a:endParaRPr lang="sl-SI"/>
          </a:p>
        </p:txBody>
      </p:sp>
      <p:sp>
        <p:nvSpPr>
          <p:cNvPr id="8" name="Označba mesta noge 7">
            <a:extLst>
              <a:ext uri="{FF2B5EF4-FFF2-40B4-BE49-F238E27FC236}">
                <a16:creationId xmlns:a16="http://schemas.microsoft.com/office/drawing/2014/main" id="{DFCA68CB-E9AF-CD9E-D1A2-3CF92DE50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9" name="Označba mesta številke diapozitiva 8">
            <a:extLst>
              <a:ext uri="{FF2B5EF4-FFF2-40B4-BE49-F238E27FC236}">
                <a16:creationId xmlns:a16="http://schemas.microsoft.com/office/drawing/2014/main" id="{53AB90A7-67F7-3099-2059-F3ED257D74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B3A69-8B0B-4AF0-AFA6-E1209B6F996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8766534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E5E2BF7B-15F6-A0EE-184B-AB2C800DB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datuma 2">
            <a:extLst>
              <a:ext uri="{FF2B5EF4-FFF2-40B4-BE49-F238E27FC236}">
                <a16:creationId xmlns:a16="http://schemas.microsoft.com/office/drawing/2014/main" id="{8FAE66C3-BFB1-554D-7CEC-2C73705FC9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758DE-7DB5-42AA-9B07-3D68A1AEC446}" type="datetimeFigureOut">
              <a:rPr lang="sl-SI" smtClean="0"/>
              <a:t>6. 06. 2023</a:t>
            </a:fld>
            <a:endParaRPr lang="sl-SI"/>
          </a:p>
        </p:txBody>
      </p:sp>
      <p:sp>
        <p:nvSpPr>
          <p:cNvPr id="4" name="Označba mesta noge 3">
            <a:extLst>
              <a:ext uri="{FF2B5EF4-FFF2-40B4-BE49-F238E27FC236}">
                <a16:creationId xmlns:a16="http://schemas.microsoft.com/office/drawing/2014/main" id="{CC8C0669-F7DC-9556-06E7-10B5C735F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5" name="Označba mesta številke diapozitiva 4">
            <a:extLst>
              <a:ext uri="{FF2B5EF4-FFF2-40B4-BE49-F238E27FC236}">
                <a16:creationId xmlns:a16="http://schemas.microsoft.com/office/drawing/2014/main" id="{869EA04D-CE7B-36D3-1BD0-0BC3D1387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B3A69-8B0B-4AF0-AFA6-E1209B6F996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8337698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datuma 1">
            <a:extLst>
              <a:ext uri="{FF2B5EF4-FFF2-40B4-BE49-F238E27FC236}">
                <a16:creationId xmlns:a16="http://schemas.microsoft.com/office/drawing/2014/main" id="{A25F3E85-5F98-DB89-3B06-F9B315DC8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758DE-7DB5-42AA-9B07-3D68A1AEC446}" type="datetimeFigureOut">
              <a:rPr lang="sl-SI" smtClean="0"/>
              <a:t>6. 06. 2023</a:t>
            </a:fld>
            <a:endParaRPr lang="sl-SI"/>
          </a:p>
        </p:txBody>
      </p:sp>
      <p:sp>
        <p:nvSpPr>
          <p:cNvPr id="3" name="Označba mesta noge 2">
            <a:extLst>
              <a:ext uri="{FF2B5EF4-FFF2-40B4-BE49-F238E27FC236}">
                <a16:creationId xmlns:a16="http://schemas.microsoft.com/office/drawing/2014/main" id="{D5A535D9-0B96-BDD5-128C-36FC7B7946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4" name="Označba mesta številke diapozitiva 3">
            <a:extLst>
              <a:ext uri="{FF2B5EF4-FFF2-40B4-BE49-F238E27FC236}">
                <a16:creationId xmlns:a16="http://schemas.microsoft.com/office/drawing/2014/main" id="{4FA45DB9-C504-1A5B-A091-B1DA42111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B3A69-8B0B-4AF0-AFA6-E1209B6F996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1457086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Vsebina z naslov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A717C8B3-CCF5-DF04-1DAE-42882521BA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E2546575-92EA-B280-95FB-D0F5D25785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4" name="Označba mesta besedila 3">
            <a:extLst>
              <a:ext uri="{FF2B5EF4-FFF2-40B4-BE49-F238E27FC236}">
                <a16:creationId xmlns:a16="http://schemas.microsoft.com/office/drawing/2014/main" id="{094D1D7C-8D68-AA5F-0A38-E33D34E744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5" name="Označba mesta datuma 4">
            <a:extLst>
              <a:ext uri="{FF2B5EF4-FFF2-40B4-BE49-F238E27FC236}">
                <a16:creationId xmlns:a16="http://schemas.microsoft.com/office/drawing/2014/main" id="{76142035-D492-0778-156A-71266F95C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758DE-7DB5-42AA-9B07-3D68A1AEC446}" type="datetimeFigureOut">
              <a:rPr lang="sl-SI" smtClean="0"/>
              <a:t>6. 06. 2023</a:t>
            </a:fld>
            <a:endParaRPr lang="sl-SI"/>
          </a:p>
        </p:txBody>
      </p:sp>
      <p:sp>
        <p:nvSpPr>
          <p:cNvPr id="6" name="Označba mesta noge 5">
            <a:extLst>
              <a:ext uri="{FF2B5EF4-FFF2-40B4-BE49-F238E27FC236}">
                <a16:creationId xmlns:a16="http://schemas.microsoft.com/office/drawing/2014/main" id="{2E175A2C-FF3D-4AEC-639E-3E4A087FA5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7" name="Označba mesta številke diapozitiva 6">
            <a:extLst>
              <a:ext uri="{FF2B5EF4-FFF2-40B4-BE49-F238E27FC236}">
                <a16:creationId xmlns:a16="http://schemas.microsoft.com/office/drawing/2014/main" id="{6DCEEB20-9D00-CD03-5090-0DF478762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B3A69-8B0B-4AF0-AFA6-E1209B6F996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4535781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Naslov in sli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18ABA934-6D17-0376-3F0B-AA2EE4413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slike 2">
            <a:extLst>
              <a:ext uri="{FF2B5EF4-FFF2-40B4-BE49-F238E27FC236}">
                <a16:creationId xmlns:a16="http://schemas.microsoft.com/office/drawing/2014/main" id="{AD0CFDF6-D112-B831-F9D9-D5AB72DBB5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l-SI"/>
          </a:p>
        </p:txBody>
      </p:sp>
      <p:sp>
        <p:nvSpPr>
          <p:cNvPr id="4" name="Označba mesta besedila 3">
            <a:extLst>
              <a:ext uri="{FF2B5EF4-FFF2-40B4-BE49-F238E27FC236}">
                <a16:creationId xmlns:a16="http://schemas.microsoft.com/office/drawing/2014/main" id="{AF321FE7-9AFE-D254-76E8-5785437530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5" name="Označba mesta datuma 4">
            <a:extLst>
              <a:ext uri="{FF2B5EF4-FFF2-40B4-BE49-F238E27FC236}">
                <a16:creationId xmlns:a16="http://schemas.microsoft.com/office/drawing/2014/main" id="{071FA448-737B-F3FA-F534-67C2B8200E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758DE-7DB5-42AA-9B07-3D68A1AEC446}" type="datetimeFigureOut">
              <a:rPr lang="sl-SI" smtClean="0"/>
              <a:t>6. 06. 2023</a:t>
            </a:fld>
            <a:endParaRPr lang="sl-SI"/>
          </a:p>
        </p:txBody>
      </p:sp>
      <p:sp>
        <p:nvSpPr>
          <p:cNvPr id="6" name="Označba mesta noge 5">
            <a:extLst>
              <a:ext uri="{FF2B5EF4-FFF2-40B4-BE49-F238E27FC236}">
                <a16:creationId xmlns:a16="http://schemas.microsoft.com/office/drawing/2014/main" id="{7A076A03-96D2-93B6-2CD8-6C9E6AC91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7" name="Označba mesta številke diapozitiva 6">
            <a:extLst>
              <a:ext uri="{FF2B5EF4-FFF2-40B4-BE49-F238E27FC236}">
                <a16:creationId xmlns:a16="http://schemas.microsoft.com/office/drawing/2014/main" id="{960A6B48-C74E-D471-F8A1-CC89B193A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B3A69-8B0B-4AF0-AFA6-E1209B6F996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7279925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naslova 1">
            <a:extLst>
              <a:ext uri="{FF2B5EF4-FFF2-40B4-BE49-F238E27FC236}">
                <a16:creationId xmlns:a16="http://schemas.microsoft.com/office/drawing/2014/main" id="{9BBC8C89-1F64-163A-CB91-9C87A78316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besedila 2">
            <a:extLst>
              <a:ext uri="{FF2B5EF4-FFF2-40B4-BE49-F238E27FC236}">
                <a16:creationId xmlns:a16="http://schemas.microsoft.com/office/drawing/2014/main" id="{28E957D0-9CD2-C391-1BFD-9448113896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1998801F-9A6F-1330-51DC-7E496BEFB7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C758DE-7DB5-42AA-9B07-3D68A1AEC446}" type="datetimeFigureOut">
              <a:rPr lang="sl-SI" smtClean="0"/>
              <a:t>6. 06. 2023</a:t>
            </a:fld>
            <a:endParaRPr lang="sl-SI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F4EEFE81-EA0E-B26F-DC57-48066B9F03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l-SI"/>
          </a:p>
        </p:txBody>
      </p:sp>
      <p:sp>
        <p:nvSpPr>
          <p:cNvPr id="6" name="Označba mesta številke diapozitiva 5">
            <a:extLst>
              <a:ext uri="{FF2B5EF4-FFF2-40B4-BE49-F238E27FC236}">
                <a16:creationId xmlns:a16="http://schemas.microsoft.com/office/drawing/2014/main" id="{353DDC7C-27CF-FDE9-9326-6683C1CC78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EB3A69-8B0B-4AF0-AFA6-E1209B6F996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098699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l-S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E3DB202A-5C7E-F756-97A8-D47E44D3CD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sl-SI"/>
              <a:t>IIS – PROJEKT</a:t>
            </a:r>
            <a:br>
              <a:rPr lang="sl-SI"/>
            </a:br>
            <a:r>
              <a:rPr lang="sl-SI"/>
              <a:t>Klasifikacija slik domačih živali</a:t>
            </a:r>
            <a:endParaRPr lang="sl-SI" dirty="0"/>
          </a:p>
        </p:txBody>
      </p:sp>
      <p:sp>
        <p:nvSpPr>
          <p:cNvPr id="3" name="Podnaslov 2">
            <a:extLst>
              <a:ext uri="{FF2B5EF4-FFF2-40B4-BE49-F238E27FC236}">
                <a16:creationId xmlns:a16="http://schemas.microsoft.com/office/drawing/2014/main" id="{5FA84DBA-EB03-0383-8573-8DA864D3A06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endParaRPr lang="sl-SI"/>
          </a:p>
          <a:p>
            <a:endParaRPr lang="sl-SI"/>
          </a:p>
          <a:p>
            <a:endParaRPr lang="sl-SI"/>
          </a:p>
          <a:p>
            <a:r>
              <a:rPr lang="sl-SI"/>
              <a:t>Marcel Iskrač, Aljaž Lipar</a:t>
            </a:r>
            <a:endParaRPr lang="sl-SI" dirty="0"/>
          </a:p>
        </p:txBody>
      </p:sp>
    </p:spTree>
    <p:extLst>
      <p:ext uri="{BB962C8B-B14F-4D97-AF65-F5344CB8AC3E}">
        <p14:creationId xmlns:p14="http://schemas.microsoft.com/office/powerpoint/2010/main" val="23947601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13EE2FEA-616B-F5E9-CB85-E8E93B306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Ideja in rešitev</a:t>
            </a:r>
            <a:endParaRPr lang="sl-SI" dirty="0"/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2956AE95-E1C6-069E-BBE9-185CC42079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l-SI" dirty="0"/>
              <a:t>Kupec v trgovini z malimi živalmi potrebuje informacije</a:t>
            </a:r>
          </a:p>
          <a:p>
            <a:pPr lvl="1"/>
            <a:r>
              <a:rPr lang="sl-SI" dirty="0"/>
              <a:t>V aplikaciji naloži sliko živali</a:t>
            </a:r>
          </a:p>
          <a:p>
            <a:pPr lvl="1"/>
            <a:r>
              <a:rPr lang="sl-SI" dirty="0"/>
              <a:t>Izve pasmo</a:t>
            </a:r>
          </a:p>
          <a:p>
            <a:pPr lvl="1"/>
            <a:r>
              <a:rPr lang="sl-SI" dirty="0"/>
              <a:t>Dobi zanimivo dejstvo o tej pasmi</a:t>
            </a:r>
          </a:p>
          <a:p>
            <a:pPr lvl="1"/>
            <a:r>
              <a:rPr lang="sl-SI" dirty="0"/>
              <a:t>Možnost podati povratno informacijo</a:t>
            </a:r>
          </a:p>
        </p:txBody>
      </p:sp>
    </p:spTree>
    <p:extLst>
      <p:ext uri="{BB962C8B-B14F-4D97-AF65-F5344CB8AC3E}">
        <p14:creationId xmlns:p14="http://schemas.microsoft.com/office/powerpoint/2010/main" val="38014803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6F9E575F-CCD2-7E65-C1CB-7843D48075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/>
              <a:t>Zasnova aplikacije</a:t>
            </a:r>
          </a:p>
        </p:txBody>
      </p:sp>
      <p:pic>
        <p:nvPicPr>
          <p:cNvPr id="5" name="Označba mesta vsebine 4" descr="Slika, ki vsebuje besede besedilo, pisava, posnetek zaslona, diagram&#10;&#10;Opis je samodejno ustvarjen">
            <a:extLst>
              <a:ext uri="{FF2B5EF4-FFF2-40B4-BE49-F238E27FC236}">
                <a16:creationId xmlns:a16="http://schemas.microsoft.com/office/drawing/2014/main" id="{6723D078-6E98-EE25-E39A-C7095033B6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4110" y="2567830"/>
            <a:ext cx="8008688" cy="3354769"/>
          </a:xfrm>
        </p:spPr>
      </p:pic>
      <p:sp>
        <p:nvSpPr>
          <p:cNvPr id="6" name="PoljeZBesedilom 5">
            <a:extLst>
              <a:ext uri="{FF2B5EF4-FFF2-40B4-BE49-F238E27FC236}">
                <a16:creationId xmlns:a16="http://schemas.microsoft.com/office/drawing/2014/main" id="{DA0BA0E8-9D29-89B6-B6E5-DB299C9639AB}"/>
              </a:ext>
            </a:extLst>
          </p:cNvPr>
          <p:cNvSpPr txBox="1"/>
          <p:nvPr/>
        </p:nvSpPr>
        <p:spPr>
          <a:xfrm>
            <a:off x="838200" y="1900620"/>
            <a:ext cx="393513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l-SI" sz="2800" dirty="0"/>
              <a:t>Uporabljene tehnologije: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l-SI" sz="2800" dirty="0"/>
              <a:t>Vue.js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l-SI" sz="2800" dirty="0" err="1"/>
              <a:t>Flask</a:t>
            </a:r>
            <a:r>
              <a:rPr lang="sl-SI" sz="2800" dirty="0"/>
              <a:t> API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l-SI" sz="2800" dirty="0" err="1"/>
              <a:t>MongoDB</a:t>
            </a:r>
            <a:endParaRPr lang="sl-SI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l-SI" sz="2800" dirty="0" err="1"/>
              <a:t>Docker</a:t>
            </a:r>
            <a:endParaRPr lang="sl-SI" sz="2800" dirty="0"/>
          </a:p>
        </p:txBody>
      </p:sp>
    </p:spTree>
    <p:extLst>
      <p:ext uri="{BB962C8B-B14F-4D97-AF65-F5344CB8AC3E}">
        <p14:creationId xmlns:p14="http://schemas.microsoft.com/office/powerpoint/2010/main" val="11869372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73A35C0D-FFC5-4AC6-B8FB-E39B2D9B2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/>
              <a:t>Platforme v ozadju</a:t>
            </a: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E710DD7F-0D7B-5081-3101-44A9BCFA4D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sl-SI" dirty="0" err="1"/>
              <a:t>GitHub</a:t>
            </a:r>
            <a:endParaRPr lang="sl-SI" dirty="0"/>
          </a:p>
          <a:p>
            <a:pPr lvl="1"/>
            <a:r>
              <a:rPr lang="sl-SI" dirty="0" err="1"/>
              <a:t>Verzioniranje</a:t>
            </a:r>
            <a:r>
              <a:rPr lang="sl-SI" dirty="0"/>
              <a:t> kode</a:t>
            </a:r>
          </a:p>
          <a:p>
            <a:pPr lvl="1"/>
            <a:r>
              <a:rPr lang="sl-SI" dirty="0"/>
              <a:t>Uporaba </a:t>
            </a:r>
            <a:r>
              <a:rPr lang="sl-SI" dirty="0" err="1"/>
              <a:t>Workflows</a:t>
            </a:r>
            <a:endParaRPr lang="sl-SI" dirty="0"/>
          </a:p>
          <a:p>
            <a:pPr lvl="2"/>
            <a:r>
              <a:rPr lang="sl-SI" dirty="0"/>
              <a:t>Dnevno računanje natančnosti produkcijskega modela</a:t>
            </a:r>
          </a:p>
          <a:p>
            <a:pPr lvl="2"/>
            <a:r>
              <a:rPr lang="sl-SI" dirty="0"/>
              <a:t>Dnevno učenje modela nad novimi podatki</a:t>
            </a:r>
          </a:p>
          <a:p>
            <a:r>
              <a:rPr lang="sl-SI" dirty="0" err="1"/>
              <a:t>DagsHub</a:t>
            </a:r>
            <a:endParaRPr lang="sl-SI" dirty="0"/>
          </a:p>
          <a:p>
            <a:pPr lvl="1"/>
            <a:r>
              <a:rPr lang="sl-SI" dirty="0" err="1"/>
              <a:t>Verzioniranje</a:t>
            </a:r>
            <a:r>
              <a:rPr lang="sl-SI" dirty="0"/>
              <a:t> slik (DVC)</a:t>
            </a:r>
          </a:p>
          <a:p>
            <a:pPr lvl="1"/>
            <a:r>
              <a:rPr lang="sl-SI" dirty="0"/>
              <a:t>Shranjevanje podatkov o eksperimentih (produkcijska natančnost)</a:t>
            </a:r>
          </a:p>
          <a:p>
            <a:r>
              <a:rPr lang="sl-SI" dirty="0" err="1"/>
              <a:t>Hugging</a:t>
            </a:r>
            <a:r>
              <a:rPr lang="sl-SI" dirty="0"/>
              <a:t> Face</a:t>
            </a:r>
          </a:p>
          <a:p>
            <a:pPr lvl="1"/>
            <a:r>
              <a:rPr lang="sl-SI" dirty="0"/>
              <a:t>Učenje klasifikacijskega modela</a:t>
            </a:r>
          </a:p>
          <a:p>
            <a:pPr lvl="1"/>
            <a:r>
              <a:rPr lang="sl-SI" dirty="0"/>
              <a:t>Gostovanje modela</a:t>
            </a:r>
          </a:p>
        </p:txBody>
      </p:sp>
    </p:spTree>
    <p:extLst>
      <p:ext uri="{BB962C8B-B14F-4D97-AF65-F5344CB8AC3E}">
        <p14:creationId xmlns:p14="http://schemas.microsoft.com/office/powerpoint/2010/main" val="5805765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22BDE4A-8A20-4A69-9C5A-581C82036A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slov 1">
            <a:extLst>
              <a:ext uri="{FF2B5EF4-FFF2-40B4-BE49-F238E27FC236}">
                <a16:creationId xmlns:a16="http://schemas.microsoft.com/office/drawing/2014/main" id="{262F5ADC-0A60-F592-A67D-471729919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1684" y="170412"/>
            <a:ext cx="10178934" cy="132873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GitHub</a:t>
            </a:r>
            <a:r>
              <a:rPr lang="sl-SI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sl-SI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workflow</a:t>
            </a:r>
            <a:r>
              <a:rPr lang="sl-SI" sz="5200" dirty="0" err="1"/>
              <a:t>s</a:t>
            </a:r>
            <a:endParaRPr lang="en-US" sz="5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Označba mesta vsebine 4">
            <a:extLst>
              <a:ext uri="{FF2B5EF4-FFF2-40B4-BE49-F238E27FC236}">
                <a16:creationId xmlns:a16="http://schemas.microsoft.com/office/drawing/2014/main" id="{64CEEBDD-49A1-905A-C6DE-5FD16968B8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-2" b="20899"/>
          <a:stretch/>
        </p:blipFill>
        <p:spPr>
          <a:xfrm>
            <a:off x="198741" y="2410448"/>
            <a:ext cx="5803323" cy="3890357"/>
          </a:xfrm>
          <a:prstGeom prst="rect">
            <a:avLst/>
          </a:prstGeom>
        </p:spPr>
      </p:pic>
      <p:pic>
        <p:nvPicPr>
          <p:cNvPr id="7" name="Slika 6">
            <a:extLst>
              <a:ext uri="{FF2B5EF4-FFF2-40B4-BE49-F238E27FC236}">
                <a16:creationId xmlns:a16="http://schemas.microsoft.com/office/drawing/2014/main" id="{28370FAE-302C-D1E9-07FD-EB9BCBFF098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2" b="10016"/>
          <a:stretch/>
        </p:blipFill>
        <p:spPr>
          <a:xfrm>
            <a:off x="6189934" y="2410448"/>
            <a:ext cx="5803323" cy="3890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5197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9ED5833-B85B-4103-8A3B-CAB0308E6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slov 1">
            <a:extLst>
              <a:ext uri="{FF2B5EF4-FFF2-40B4-BE49-F238E27FC236}">
                <a16:creationId xmlns:a16="http://schemas.microsoft.com/office/drawing/2014/main" id="{C6C53D15-7209-8C5B-6D6C-68719BFF7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560881"/>
            <a:ext cx="9795638" cy="11143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/>
              <a:t>DagsHub &amp; Eksperimenti</a:t>
            </a:r>
          </a:p>
        </p:txBody>
      </p:sp>
      <p:pic>
        <p:nvPicPr>
          <p:cNvPr id="11" name="Označba mesta vsebine 10">
            <a:extLst>
              <a:ext uri="{FF2B5EF4-FFF2-40B4-BE49-F238E27FC236}">
                <a16:creationId xmlns:a16="http://schemas.microsoft.com/office/drawing/2014/main" id="{704EA60A-33DD-F227-A302-835CE72CF3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1234" y="3166503"/>
            <a:ext cx="5828261" cy="2928700"/>
          </a:xfrm>
          <a:prstGeom prst="rect">
            <a:avLst/>
          </a:prstGeom>
        </p:spPr>
      </p:pic>
      <p:pic>
        <p:nvPicPr>
          <p:cNvPr id="9" name="Slika 8">
            <a:extLst>
              <a:ext uri="{FF2B5EF4-FFF2-40B4-BE49-F238E27FC236}">
                <a16:creationId xmlns:a16="http://schemas.microsoft.com/office/drawing/2014/main" id="{9EE7BC16-D440-EC22-A5E5-1F57837E43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2505" y="3334064"/>
            <a:ext cx="5828261" cy="2593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1471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2243F2DB-8404-B72C-A0A4-12A680722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/>
              <a:t>Platforma </a:t>
            </a:r>
            <a:r>
              <a:rPr lang="sl-SI" dirty="0" err="1"/>
              <a:t>HuggingFace</a:t>
            </a:r>
            <a:endParaRPr lang="sl-SI" dirty="0"/>
          </a:p>
        </p:txBody>
      </p:sp>
      <p:pic>
        <p:nvPicPr>
          <p:cNvPr id="5" name="Označba mesta vsebine 4">
            <a:extLst>
              <a:ext uri="{FF2B5EF4-FFF2-40B4-BE49-F238E27FC236}">
                <a16:creationId xmlns:a16="http://schemas.microsoft.com/office/drawing/2014/main" id="{CB062E33-185F-7596-A273-DAAA9F949E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1133" y="1943805"/>
            <a:ext cx="11349733" cy="3814969"/>
          </a:xfrm>
        </p:spPr>
      </p:pic>
    </p:spTree>
    <p:extLst>
      <p:ext uri="{BB962C8B-B14F-4D97-AF65-F5344CB8AC3E}">
        <p14:creationId xmlns:p14="http://schemas.microsoft.com/office/powerpoint/2010/main" val="5423163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BE2AFD19-1B96-C0AC-6AA6-AB7C52A97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84835"/>
          </a:xfrm>
        </p:spPr>
        <p:txBody>
          <a:bodyPr/>
          <a:lstStyle/>
          <a:p>
            <a:pPr algn="ctr"/>
            <a:r>
              <a:rPr lang="sl-SI" dirty="0"/>
              <a:t>DEMO</a:t>
            </a:r>
          </a:p>
        </p:txBody>
      </p:sp>
      <p:pic>
        <p:nvPicPr>
          <p:cNvPr id="4" name="Project 07_06-04-2023_17-38-43-822">
            <a:hlinkClick r:id="" action="ppaction://media"/>
            <a:extLst>
              <a:ext uri="{FF2B5EF4-FFF2-40B4-BE49-F238E27FC236}">
                <a16:creationId xmlns:a16="http://schemas.microsoft.com/office/drawing/2014/main" id="{25BE269B-5D56-A4A2-A724-980CFC8DC2E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49480" y="1249960"/>
            <a:ext cx="9293039" cy="5227216"/>
          </a:xfrm>
        </p:spPr>
      </p:pic>
    </p:spTree>
    <p:extLst>
      <p:ext uri="{BB962C8B-B14F-4D97-AF65-F5344CB8AC3E}">
        <p14:creationId xmlns:p14="http://schemas.microsoft.com/office/powerpoint/2010/main" val="2155813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6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06EB207A-CA40-DF00-5348-CC8533E10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/>
              <a:t>Težave med razvojem</a:t>
            </a: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4D91E809-6B81-F90F-D716-C3CB40C890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l-SI" dirty="0" err="1"/>
              <a:t>OpenAI</a:t>
            </a:r>
            <a:r>
              <a:rPr lang="sl-SI" dirty="0"/>
              <a:t> ni več zastonj</a:t>
            </a:r>
          </a:p>
          <a:p>
            <a:r>
              <a:rPr lang="sl-SI" dirty="0" err="1"/>
              <a:t>Hugging</a:t>
            </a:r>
            <a:r>
              <a:rPr lang="sl-SI" dirty="0"/>
              <a:t> Face strežnik potrebuje nekaj časa, da se zbudi</a:t>
            </a:r>
          </a:p>
          <a:p>
            <a:r>
              <a:rPr lang="sl-SI" dirty="0"/>
              <a:t>Težave pri uporabi lokalnega modela v </a:t>
            </a:r>
            <a:r>
              <a:rPr lang="sl-SI" dirty="0" err="1"/>
              <a:t>Docker</a:t>
            </a:r>
            <a:r>
              <a:rPr lang="sl-SI" dirty="0"/>
              <a:t>-ju</a:t>
            </a:r>
          </a:p>
        </p:txBody>
      </p:sp>
    </p:spTree>
    <p:extLst>
      <p:ext uri="{BB962C8B-B14F-4D97-AF65-F5344CB8AC3E}">
        <p14:creationId xmlns:p14="http://schemas.microsoft.com/office/powerpoint/2010/main" val="22545922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ova tema">
  <a:themeElements>
    <a:clrScheme name="Pisarn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isarna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isarn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TM04033929[[fn=Skril]]</Template>
  <TotalTime>84</TotalTime>
  <Words>125</Words>
  <Application>Microsoft Office PowerPoint</Application>
  <PresentationFormat>Širokozaslonsko</PresentationFormat>
  <Paragraphs>37</Paragraphs>
  <Slides>9</Slides>
  <Notes>0</Notes>
  <HiddenSlides>0</HiddenSlides>
  <MMClips>1</MMClips>
  <ScaleCrop>false</ScaleCrop>
  <HeadingPairs>
    <vt:vector size="6" baseType="variant">
      <vt:variant>
        <vt:lpstr>Uporabljene pisave</vt:lpstr>
      </vt:variant>
      <vt:variant>
        <vt:i4>3</vt:i4>
      </vt:variant>
      <vt:variant>
        <vt:lpstr>Tema</vt:lpstr>
      </vt:variant>
      <vt:variant>
        <vt:i4>1</vt:i4>
      </vt:variant>
      <vt:variant>
        <vt:lpstr>Naslovi diapozitivov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Officeova tema</vt:lpstr>
      <vt:lpstr>IIS – PROJEKT Klasifikacija slik domačih živali</vt:lpstr>
      <vt:lpstr>Ideja in rešitev</vt:lpstr>
      <vt:lpstr>Zasnova aplikacije</vt:lpstr>
      <vt:lpstr>Platforme v ozadju</vt:lpstr>
      <vt:lpstr>GitHub workflows</vt:lpstr>
      <vt:lpstr>DagsHub &amp; Eksperimenti</vt:lpstr>
      <vt:lpstr>Platforma HuggingFace</vt:lpstr>
      <vt:lpstr>DEMO</vt:lpstr>
      <vt:lpstr>Težave med razvojem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IIS – PROJEKT Klasifikacija slik domačih živali</dc:title>
  <dc:creator>Marcel Iskrač</dc:creator>
  <cp:lastModifiedBy>Marcel Iskrač</cp:lastModifiedBy>
  <cp:revision>7</cp:revision>
  <dcterms:created xsi:type="dcterms:W3CDTF">2023-06-04T14:38:05Z</dcterms:created>
  <dcterms:modified xsi:type="dcterms:W3CDTF">2023-06-06T06:09:14Z</dcterms:modified>
</cp:coreProperties>
</file>

<file path=docProps/thumbnail.jpeg>
</file>